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10"/>
  </p:notesMasterIdLst>
  <p:handoutMasterIdLst>
    <p:handoutMasterId r:id="rId11"/>
  </p:handoutMasterIdLst>
  <p:sldIdLst>
    <p:sldId id="256" r:id="rId7"/>
    <p:sldId id="428" r:id="rId8"/>
    <p:sldId id="42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B3828E-FA3E-43DF-9DA6-98534034D5AB}">
          <p14:sldIdLst>
            <p14:sldId id="256"/>
            <p14:sldId id="428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E46"/>
    <a:srgbClr val="FF33CC"/>
    <a:srgbClr val="CF1F29"/>
    <a:srgbClr val="C36619"/>
    <a:srgbClr val="FF00FF"/>
    <a:srgbClr val="942825"/>
    <a:srgbClr val="CEE278"/>
    <a:srgbClr val="B68A35"/>
    <a:srgbClr val="B5D439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1180" autoAdjust="0"/>
  </p:normalViewPr>
  <p:slideViewPr>
    <p:cSldViewPr>
      <p:cViewPr varScale="1">
        <p:scale>
          <a:sx n="110" d="100"/>
          <a:sy n="110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مارس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87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03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6" r:id="rId3"/>
    <p:sldLayoutId id="2147483657" r:id="rId4"/>
    <p:sldLayoutId id="2147483658" r:id="rId5"/>
    <p:sldLayoutId id="2147483659" r:id="rId6"/>
  </p:sldLayoutIdLst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103438"/>
            <a:ext cx="2754562" cy="2754562"/>
          </a:xfrm>
          <a:prstGeom prst="rect">
            <a:avLst/>
          </a:prstGeom>
        </p:spPr>
      </p:pic>
      <p:sp>
        <p:nvSpPr>
          <p:cNvPr id="6" name="عنوان فرعي 2"/>
          <p:cNvSpPr txBox="1">
            <a:spLocks/>
          </p:cNvSpPr>
          <p:nvPr/>
        </p:nvSpPr>
        <p:spPr>
          <a:xfrm>
            <a:off x="5067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t="5556" b="82222"/>
          <a:stretch/>
        </p:blipFill>
        <p:spPr>
          <a:xfrm>
            <a:off x="1621" y="0"/>
            <a:ext cx="12053455" cy="920750"/>
          </a:xfrm>
          <a:prstGeom prst="rect">
            <a:avLst/>
          </a:prstGeom>
        </p:spPr>
      </p:pic>
      <p:pic>
        <p:nvPicPr>
          <p:cNvPr id="16" name="Picture 2" descr="Image result for knowledg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3" y="1264459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429000" y="2028109"/>
            <a:ext cx="8077201" cy="126188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rtl="1"/>
            <a:r>
              <a:rPr lang="ar-AE" sz="36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خطة المعرفة</a:t>
            </a:r>
          </a:p>
          <a:p>
            <a:pPr algn="ctr" rtl="1"/>
            <a:r>
              <a:rPr lang="ar-AE" sz="36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ar-JO" sz="40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2019</a:t>
            </a:r>
            <a:endParaRPr lang="en-US" sz="3600" b="1" dirty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22443"/>
              </p:ext>
            </p:extLst>
          </p:nvPr>
        </p:nvGraphicFramePr>
        <p:xfrm>
          <a:off x="152401" y="1066800"/>
          <a:ext cx="11963399" cy="54864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56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926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113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37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113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100" b="1" dirty="0" smtClean="0"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المسؤولية</a:t>
                      </a:r>
                      <a:endParaRPr lang="en-US" sz="1100" b="1" dirty="0"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05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الفترة الزمنية</a:t>
                      </a:r>
                      <a:endParaRPr lang="en-US" sz="105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المبادرات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#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المشروعات والبرامج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ابريل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مؤتمر الموارد البشرية الدولي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المشروعات والبرامج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حسب الخطة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فعاليات نادي الموارد البشرية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قطاع السياسات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ابريل - نوفمبر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مجلة صدى الموارد البشرية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قطاع السياسات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حسب الخطة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إطلاق جائزة الشيخ منصور لأفضل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بحث علمي في مجال الموارد البشرية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الاتصال الحكومي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شهري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مجلة الموارد البشرية الشهرية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قطاع البرامج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حسب الخطة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اطلاق نظام بنك المهارات الحكومية الإلكتروني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الاستراتيجية والمستقبل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آ</a:t>
                      </a: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لية حقوق الملكية الفكرية على جميع اصدارات الهيئة 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تعميم ربع سنوي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رفد المكتبة الإلكترونية بالكتب </a:t>
                      </a: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(المقروءة والمسموعة) </a:t>
                      </a: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وتحديث محتوياتها والتعميم والتوعية المستمرة حولها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فبراير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زيارة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متحف نوبل للآداب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شهري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مسابقات المعرفة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الشهرية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ربع سنوي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مبادرة </a:t>
                      </a: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جلسة</a:t>
                      </a: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قراءة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11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خلال فترة عقد معارض الكتاب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زيارة معرض الكتاب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مارس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خطة</a:t>
                      </a: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فعاليات شهر القراءة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الاستراتيجية والمستقبل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تنفيذ عدد من زيارات المقارنات المعيارية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إدارة الاتصال الحكومي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تقديم خصومات على الكتب ضمن برنامج امتيازات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ربع سنوي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ومضات</a:t>
                      </a:r>
                      <a:r>
                        <a:rPr lang="ar-AE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معرفية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16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162800" y="228600"/>
            <a:ext cx="3991915" cy="731783"/>
          </a:xfrm>
        </p:spPr>
        <p:txBody>
          <a:bodyPr>
            <a:normAutofit/>
          </a:bodyPr>
          <a:lstStyle/>
          <a:p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خطة المعرفة لعام </a:t>
            </a:r>
            <a:r>
              <a:rPr lang="ar-JO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2019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96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49449"/>
              </p:ext>
            </p:extLst>
          </p:nvPr>
        </p:nvGraphicFramePr>
        <p:xfrm>
          <a:off x="152401" y="1133628"/>
          <a:ext cx="11963399" cy="14571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56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926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113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37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91312">
                <a:tc>
                  <a:txBody>
                    <a:bodyPr/>
                    <a:lstStyle/>
                    <a:p>
                      <a:pPr algn="ctr" rtl="1"/>
                      <a:r>
                        <a:rPr lang="ar-JO" sz="1100" b="1" dirty="0" smtClean="0"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المستهدف</a:t>
                      </a:r>
                      <a:endParaRPr lang="en-US" sz="1100" b="1" dirty="0"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05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فترة القياس</a:t>
                      </a:r>
                      <a:endParaRPr lang="en-US" sz="105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المؤشرات الاستراتيجية لقياس أداء خطة المعرفة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#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المستوى الرابع (4)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ديسمبر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مستوى نضج إدارة</a:t>
                      </a: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المعرفة في الهيئة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82%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الربع الرابع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سعادة الجهات الاتحادية عن مبادرات نشر المعرفة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85%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الربع الرابع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 رضا</a:t>
                      </a:r>
                      <a:r>
                        <a:rPr lang="ar-JO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موظفي الهيئة عن مبادرات المعرفة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410200" y="228600"/>
            <a:ext cx="5744515" cy="731783"/>
          </a:xfrm>
        </p:spPr>
        <p:txBody>
          <a:bodyPr>
            <a:normAutofit/>
          </a:bodyPr>
          <a:lstStyle/>
          <a:p>
            <a:r>
              <a:rPr lang="ar-AE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مؤشرات الأداء لقياس المعرفة </a:t>
            </a:r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</a:t>
            </a:r>
            <a:r>
              <a:rPr lang="ar-JO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2019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4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BFDCBAE-98E4-4041-9617-42670BF16DE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25ebfa4-1b7e-48bd-a3db-e97c1109f05d"/>
    <ds:schemaRef ds:uri="http://schemas.microsoft.com/sharepoint/v3"/>
    <ds:schemaRef ds:uri="http://purl.org/dc/terms/"/>
    <ds:schemaRef ds:uri="http://schemas.openxmlformats.org/package/2006/metadata/core-properties"/>
    <ds:schemaRef ds:uri="afcbfe06-5245-49cf-88ca-92038b990d3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9469</TotalTime>
  <Words>251</Words>
  <Application>Microsoft Office PowerPoint</Application>
  <PresentationFormat>Widescreen</PresentationFormat>
  <Paragraphs>90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Dubai</vt:lpstr>
      <vt:lpstr>Sakkal Majalla</vt:lpstr>
      <vt:lpstr>نسق Office</vt:lpstr>
      <vt:lpstr>4_نسق Office</vt:lpstr>
      <vt:lpstr>PowerPoint Presentation</vt:lpstr>
      <vt:lpstr>خطة المعرفة لعام 2019</vt:lpstr>
      <vt:lpstr>مؤشرات الأداء لقياس المعرفة لعام 2019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Ashraf S. Al Amaireh</dc:creator>
  <cp:lastModifiedBy>Meitha A. Kolthoum</cp:lastModifiedBy>
  <cp:revision>1872</cp:revision>
  <dcterms:created xsi:type="dcterms:W3CDTF">2015-10-26T06:27:33Z</dcterms:created>
  <dcterms:modified xsi:type="dcterms:W3CDTF">2019-10-10T05:19:00Z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